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0" r:id="rId4"/>
    <p:sldId id="257" r:id="rId5"/>
    <p:sldId id="258" r:id="rId6"/>
    <p:sldId id="259" r:id="rId7"/>
    <p:sldId id="266" r:id="rId8"/>
    <p:sldId id="263" r:id="rId9"/>
    <p:sldId id="268" r:id="rId10"/>
    <p:sldId id="260" r:id="rId11"/>
    <p:sldId id="261" r:id="rId12"/>
    <p:sldId id="264" r:id="rId13"/>
    <p:sldId id="265" r:id="rId14"/>
    <p:sldId id="262" r:id="rId15"/>
    <p:sldId id="267" r:id="rId16"/>
    <p:sldId id="272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32675-DF3B-4C7D-8899-F3AE4D2272B4}" type="datetimeFigureOut">
              <a:rPr lang="ru-RU" smtClean="0"/>
              <a:pPr/>
              <a:t>11.04.2020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41;&#1072;&#1088;&#1073;&#1072;&#1088;&#1080;&#1082;&#1080;%20-%20&#1041;&#1072;&#1085;&#1072;&#1085;&#1072;&#1084;&#1072;&#1084;&#1072;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ЗВОНКИЕ СОГЛАСНЫЕ ЗВУКИ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З - </a:t>
            </a:r>
            <a:r>
              <a:rPr lang="ru-RU" b="1" dirty="0" err="1" smtClean="0">
                <a:solidFill>
                  <a:srgbClr val="C00000"/>
                </a:solidFill>
              </a:rPr>
              <a:t>Зь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3886200"/>
            <a:ext cx="2857520" cy="17526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Учитель –логопед  Иванова О.Ф.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2019 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4000504"/>
            <a:ext cx="1870078" cy="217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28"/>
            <a:ext cx="121701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Барбарики - Бананамам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 flipH="1">
            <a:off x="6072198" y="285728"/>
            <a:ext cx="1857376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282" y="3571876"/>
            <a:ext cx="2589781" cy="292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Кто </a:t>
            </a:r>
            <a:r>
              <a:rPr lang="ru-RU" b="1" u="sng" dirty="0" smtClean="0">
                <a:solidFill>
                  <a:srgbClr val="C00000"/>
                </a:solidFill>
              </a:rPr>
              <a:t>за</a:t>
            </a:r>
            <a:r>
              <a:rPr lang="ru-RU" b="1" dirty="0" smtClean="0">
                <a:solidFill>
                  <a:srgbClr val="C00000"/>
                </a:solidFill>
              </a:rPr>
              <a:t> кем?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2985"/>
            <a:ext cx="8786842" cy="556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6541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МАТРЁШКА  СТОИТ   </a:t>
            </a:r>
            <a:r>
              <a:rPr lang="ru-RU" b="1" u="sng" dirty="0" smtClean="0">
                <a:solidFill>
                  <a:srgbClr val="C00000"/>
                </a:solidFill>
              </a:rPr>
              <a:t>ЗА</a:t>
            </a:r>
            <a:r>
              <a:rPr lang="ru-RU" b="1" dirty="0" smtClean="0">
                <a:solidFill>
                  <a:srgbClr val="C00000"/>
                </a:solidFill>
              </a:rPr>
              <a:t>  ЗАЙЦЕМ.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5"/>
            <a:ext cx="3571900" cy="43577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0070C0"/>
                </a:solidFill>
              </a:rPr>
              <a:t>Посчитай-ка</a:t>
            </a:r>
            <a:r>
              <a:rPr lang="ru-RU" b="1" dirty="0" smtClean="0">
                <a:solidFill>
                  <a:srgbClr val="C00000"/>
                </a:solidFill>
              </a:rPr>
              <a:t>» – </a:t>
            </a:r>
            <a:r>
              <a:rPr lang="ru-RU" b="1" dirty="0" smtClean="0">
                <a:solidFill>
                  <a:srgbClr val="00B050"/>
                </a:solidFill>
              </a:rPr>
              <a:t>Сколько слов в предложении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«Назови «маленькое» слово» /предлог/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678278"/>
            <a:ext cx="4786346" cy="517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ОТКУДА  ВЫХОДИТ  ШКОЛЬНИК?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15074" y="1600200"/>
            <a:ext cx="2471726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819130" y="1171667"/>
            <a:ext cx="5510137" cy="557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ОТКУДА ВЫЕХАЛА МАШИНА 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357298"/>
            <a:ext cx="878684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ЗОЛОТОЙ КЛЮЧИК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686172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215035"/>
            <a:ext cx="3783023" cy="53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ЗЕБРА ОЧЕНЬ ТЕМ ГОРДИТСЯ,                                ЧТО В ПОЛОСКУ, КАК ТИГРИЦА.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450236"/>
            <a:ext cx="4429156" cy="540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2175" y="1694525"/>
            <a:ext cx="4739650" cy="43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ДИАЛОГ: </a:t>
            </a:r>
            <a:r>
              <a:rPr lang="ru-RU" sz="3600" b="1" dirty="0" smtClean="0">
                <a:solidFill>
                  <a:srgbClr val="002060"/>
                </a:solidFill>
              </a:rPr>
              <a:t>Заяц, тетёрка, цапля и летучая мышь.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6" y="1214422"/>
            <a:ext cx="899414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К</a:t>
            </a:r>
            <a:r>
              <a:rPr lang="ru-RU" sz="6000" b="1" dirty="0" smtClean="0">
                <a:solidFill>
                  <a:srgbClr val="FF0000"/>
                </a:solidFill>
              </a:rPr>
              <a:t>О</a:t>
            </a:r>
            <a:r>
              <a:rPr lang="ru-RU" sz="6000" b="1" dirty="0" smtClean="0">
                <a:solidFill>
                  <a:srgbClr val="00B050"/>
                </a:solidFill>
              </a:rPr>
              <a:t>- М</a:t>
            </a:r>
            <a:r>
              <a:rPr lang="ru-RU" sz="6000" b="1" dirty="0" smtClean="0">
                <a:solidFill>
                  <a:srgbClr val="FF0000"/>
                </a:solidFill>
              </a:rPr>
              <a:t>А</a:t>
            </a:r>
            <a:r>
              <a:rPr lang="ru-RU" sz="6000" b="1" dirty="0" smtClean="0">
                <a:solidFill>
                  <a:srgbClr val="00B050"/>
                </a:solidFill>
              </a:rPr>
              <a:t>-Р</a:t>
            </a:r>
            <a:r>
              <a:rPr lang="ru-RU" sz="6000" b="1" dirty="0" smtClean="0">
                <a:solidFill>
                  <a:srgbClr val="FF0000"/>
                </a:solidFill>
              </a:rPr>
              <a:t>И</a:t>
            </a:r>
            <a:r>
              <a:rPr lang="ru-RU" sz="6000" b="1" dirty="0" smtClean="0">
                <a:solidFill>
                  <a:srgbClr val="00B050"/>
                </a:solidFill>
              </a:rPr>
              <a:t>К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1600200"/>
            <a:ext cx="4071934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Вдруг откуда-то летит маленький комарик.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А в руке его горит </a:t>
            </a:r>
            <a:r>
              <a:rPr lang="ru-RU" b="1" dirty="0" smtClean="0">
                <a:solidFill>
                  <a:srgbClr val="00B050"/>
                </a:solidFill>
              </a:rPr>
              <a:t>– маленький фонарик: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Зь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зь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зь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зь</a:t>
            </a:r>
            <a:r>
              <a:rPr lang="ru-RU" b="1" dirty="0" smtClean="0">
                <a:solidFill>
                  <a:srgbClr val="00B050"/>
                </a:solidFill>
              </a:rPr>
              <a:t>…</a:t>
            </a:r>
          </a:p>
          <a:p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3"/>
            <a:ext cx="4071966" cy="373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 - </a:t>
            </a:r>
            <a:r>
              <a:rPr lang="ru-RU" b="1" dirty="0" smtClean="0">
                <a:solidFill>
                  <a:srgbClr val="0070C0"/>
                </a:solidFill>
              </a:rPr>
              <a:t>З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85860"/>
            <a:ext cx="5929354" cy="546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КАК  ЗАЙЧИШКА  СТАЛ  </a:t>
            </a:r>
            <a:r>
              <a:rPr lang="ru-RU" dirty="0" smtClean="0"/>
              <a:t>СМЕЛЫМ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1900222" cy="1828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286124"/>
            <a:ext cx="727621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46" y="1071546"/>
            <a:ext cx="9056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У зайчихи и зайчонок.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429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71472" y="3000372"/>
            <a:ext cx="3000365" cy="316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643050"/>
            <a:ext cx="510392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  забором …. За вазой..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Схема предлога «ЗА»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508630" y="3778254"/>
            <a:ext cx="2374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93986" y="3778254"/>
            <a:ext cx="2374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2500330" cy="188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71942"/>
            <a:ext cx="2487197" cy="242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500174"/>
            <a:ext cx="34417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C00000"/>
                </a:solidFill>
              </a:rPr>
              <a:t>Кто выходит </a:t>
            </a:r>
            <a:r>
              <a:rPr lang="ru-RU" sz="4900" b="1" u="sng" dirty="0" smtClean="0">
                <a:solidFill>
                  <a:srgbClr val="C00000"/>
                </a:solidFill>
              </a:rPr>
              <a:t>ИЗ</a:t>
            </a:r>
            <a:r>
              <a:rPr lang="ru-RU" sz="4900" b="1" dirty="0" smtClean="0">
                <a:solidFill>
                  <a:srgbClr val="C00000"/>
                </a:solidFill>
              </a:rPr>
              <a:t> дома?</a:t>
            </a:r>
            <a:br>
              <a:rPr lang="ru-RU" sz="49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СХЕМА ПРЕДЛОГА «ИЗ».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000240"/>
            <a:ext cx="356235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14488"/>
            <a:ext cx="4843216" cy="496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Кто  выглядывает ИЗ-ЗА забора?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Схема предлога «ИЗ-ЗА».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77" y="1571612"/>
            <a:ext cx="7134229" cy="520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428736"/>
            <a:ext cx="1928826" cy="142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ДОМ  ЗА  ЗАБОРОМ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142984"/>
            <a:ext cx="7429552" cy="552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133</Words>
  <Application>Microsoft Office PowerPoint</Application>
  <PresentationFormat>Экран (4:3)</PresentationFormat>
  <Paragraphs>27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ЗВОНКИЕ СОГЛАСНЫЕ ЗВУКИ  З - Зь</vt:lpstr>
      <vt:lpstr>КО- МА-РИК</vt:lpstr>
      <vt:lpstr>КО - ЗА</vt:lpstr>
      <vt:lpstr>КАК  ЗАЙЧИШКА  СТАЛ  СМЕЛЫМ</vt:lpstr>
      <vt:lpstr>У зайчихи и зайчонок.</vt:lpstr>
      <vt:lpstr>За  забором …. За вазой.. Схема предлога «ЗА» </vt:lpstr>
      <vt:lpstr>Кто выходит ИЗ дома? СХЕМА ПРЕДЛОГА «ИЗ».</vt:lpstr>
      <vt:lpstr>Кто  выглядывает ИЗ-ЗА забора? Схема предлога «ИЗ-ЗА». </vt:lpstr>
      <vt:lpstr>ДОМ  ЗА  ЗАБОРОМ</vt:lpstr>
      <vt:lpstr>Кто за кем?</vt:lpstr>
      <vt:lpstr>МАТРЁШКА  СТОИТ   ЗА  ЗАЙЦЕМ.</vt:lpstr>
      <vt:lpstr>ОТКУДА  ВЫХОДИТ  ШКОЛЬНИК?</vt:lpstr>
      <vt:lpstr>ОТКУДА ВЫЕХАЛА МАШИНА ?</vt:lpstr>
      <vt:lpstr>ЗОЛОТОЙ КЛЮЧИК</vt:lpstr>
      <vt:lpstr>ЗЕБРА ОЧЕНЬ ТЕМ ГОРДИТСЯ,                                ЧТО В ПОЛОСКУ, КАК ТИГРИЦА.</vt:lpstr>
      <vt:lpstr>Слайд 16</vt:lpstr>
      <vt:lpstr>ДИАЛОГ: Заяц, тетёрка, цапля и летучая мышь.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ЗВОНКИЙ СОГЛАСНЫЙ ЗВУК З</dc:title>
  <dc:creator>111</dc:creator>
  <cp:lastModifiedBy>111</cp:lastModifiedBy>
  <cp:revision>23</cp:revision>
  <dcterms:created xsi:type="dcterms:W3CDTF">2019-10-13T01:28:22Z</dcterms:created>
  <dcterms:modified xsi:type="dcterms:W3CDTF">2020-04-12T02:30:04Z</dcterms:modified>
</cp:coreProperties>
</file>